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7" r:id="rId4"/>
    <p:sldId id="293" r:id="rId5"/>
    <p:sldId id="260" r:id="rId6"/>
    <p:sldId id="276" r:id="rId7"/>
    <p:sldId id="277" r:id="rId8"/>
    <p:sldId id="278" r:id="rId9"/>
    <p:sldId id="279" r:id="rId10"/>
    <p:sldId id="280" r:id="rId11"/>
    <p:sldId id="282" r:id="rId12"/>
    <p:sldId id="283" r:id="rId13"/>
    <p:sldId id="273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Also add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any known interactive “engager” campaigns to your calendar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3429000"/>
            <a:ext cx="8229600" cy="1828800"/>
          </a:xfrm>
        </p:spPr>
        <p:txBody>
          <a:bodyPr>
            <a:noAutofit/>
          </a:bodyPr>
          <a:lstStyle/>
          <a:p>
            <a:pPr lvl="0"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Identify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automated email campaigns and how often each may touch a subscriber over the course of a year. Set maximums if necessary</a:t>
            </a:r>
            <a:r>
              <a:rPr lang="en-IN" sz="28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en-IN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7543800" cy="914400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Automated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campaigns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Check for overlaps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00400"/>
            <a:ext cx="7696200" cy="1143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Areas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of overlap are key in identifying the campaigns that might need to be suppressed in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favor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of higher priority efforts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Building your email marketing calendar for the year layer-by-layer will alleviate the chaos and shot-gun approach too many programs fall victim to due to lack of planning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673225"/>
            <a:ext cx="7772400" cy="114617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9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26670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Email Program Management &amp; Optimization Strategies</a:t>
            </a:r>
          </a:p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A. Planning an Email Marketing Calendar</a:t>
            </a:r>
          </a:p>
          <a:p>
            <a:pPr lvl="0"/>
            <a:endParaRPr lang="en-IN" sz="3600" b="1" dirty="0">
              <a:solidFill>
                <a:schemeClr val="accent6">
                  <a:lumMod val="75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Every small business, 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  <a:p>
            <a:pPr>
              <a:buNone/>
            </a:pP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entrepreneurs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, author or brand needs to plan their marketing in advance in order to budget their resources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Use these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tips and tools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map out your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Marketing Calendar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for the coming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year.</a:t>
            </a:r>
            <a:endParaRPr lang="en-IN" sz="2800" b="1" dirty="0">
              <a:solidFill>
                <a:schemeClr val="accent5">
                  <a:lumMod val="50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With an email marketing calendar you can: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657600"/>
            <a:ext cx="7620000" cy="2590800"/>
          </a:xfrm>
        </p:spPr>
        <p:txBody>
          <a:bodyPr>
            <a:no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Get a better idea of your email output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Identify your priorities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Commit to a schedule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Monitor </a:t>
            </a: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the frequency of your sends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Spot gaps in your marketing efforts</a:t>
            </a:r>
          </a:p>
          <a:p>
            <a:pPr lvl="0" algn="l">
              <a:buFont typeface="Arial" pitchFamily="34" charset="0"/>
              <a:buChar char="•"/>
            </a:pPr>
            <a:r>
              <a:rPr lang="en-IN" sz="2400" b="1" dirty="0" smtClean="0">
                <a:solidFill>
                  <a:schemeClr val="accent5">
                    <a:lumMod val="50000"/>
                  </a:schemeClr>
                </a:solidFill>
              </a:rPr>
              <a:t>Avoid redundancies</a:t>
            </a:r>
            <a:endParaRPr lang="en-IN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6868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Starting with a blank calendar for 2017, your first step is to slot your continuity emails into it</a:t>
            </a:r>
            <a:r>
              <a:rPr lang="en-IN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.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Schedule all your company publications and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identify the target audience for each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001000" cy="990600"/>
          </a:xfrm>
        </p:spPr>
        <p:txBody>
          <a:bodyPr>
            <a:noAutofit/>
          </a:bodyPr>
          <a:lstStyle/>
          <a:p>
            <a:pPr algn="l" fontAlgn="base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Layer your promotional email schedule into the calendar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657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it is highly seasonal (B2C),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identify major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holidays and key dates (tax day, summer and winter solstice, etc.) throughout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year.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For B2B  Marketers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 case of B2B marketers, identify dates of own promotional events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, major industry conferences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and create 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promotional windows for each on your calendar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Educational or Content Marketing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Also consider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any educational or content marketing campaigns or email series that might be in existence to support particular brands, products or lines of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business.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onsider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special campaigns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001000" cy="1066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Identify these types of programs and any fixed dates you plan to deploy them, and add them to the calendar.</a:t>
            </a:r>
            <a:r>
              <a:rPr lang="en-IN" sz="2800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300</Words>
  <Application>Microsoft Office PowerPoint</Application>
  <PresentationFormat>On-screen Show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Video 9</vt:lpstr>
      <vt:lpstr>Slide 3</vt:lpstr>
      <vt:lpstr>With an email marketing calendar you can:</vt:lpstr>
      <vt:lpstr>Starting with a blank calendar for 2017, your first step is to slot your continuity emails into it. </vt:lpstr>
      <vt:lpstr>Layer your promotional email schedule into the calendar</vt:lpstr>
      <vt:lpstr>For B2B  Marketers</vt:lpstr>
      <vt:lpstr>Educational or Content Marketing</vt:lpstr>
      <vt:lpstr>Consider special campaigns</vt:lpstr>
      <vt:lpstr>Also add any known interactive “engager” campaigns to your calendar</vt:lpstr>
      <vt:lpstr>Identify your automated email campaigns and how often each may touch a subscriber over the course of a year. Set maximums if necessary. </vt:lpstr>
      <vt:lpstr>Check for overlaps</vt:lpstr>
      <vt:lpstr>Slide 13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81</cp:revision>
  <dcterms:created xsi:type="dcterms:W3CDTF">2006-08-16T00:00:00Z</dcterms:created>
  <dcterms:modified xsi:type="dcterms:W3CDTF">2016-10-23T08:03:46Z</dcterms:modified>
</cp:coreProperties>
</file>